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601200" cy="12801600" type="A3"/>
  <p:notesSz cx="9926638" cy="143557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3T08:54:10.56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3T08:54:37.05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3T08:55:48.69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23T08:55:54.3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20282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DB0521AC-814B-4616-97FE-CE9FF1D9E63E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1792288"/>
            <a:ext cx="3633788" cy="484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6908712"/>
            <a:ext cx="7941310" cy="5652582"/>
          </a:xfrm>
          <a:prstGeom prst="rect">
            <a:avLst/>
          </a:prstGeom>
        </p:spPr>
        <p:txBody>
          <a:bodyPr vert="horz" lIns="138741" tIns="69370" rIns="138741" bIns="6937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80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F5F238AA-C65A-47DF-BF88-D694024B22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35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1948160"/>
            <a:ext cx="959870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1824056"/>
            <a:ext cx="9598700" cy="11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08" y="1416710"/>
            <a:ext cx="7920990" cy="665683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400" spc="-5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90" y="8317159"/>
            <a:ext cx="7920990" cy="2133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520" cap="all" spc="210" baseline="0">
                <a:solidFill>
                  <a:schemeClr val="tx2"/>
                </a:solidFill>
                <a:latin typeface="+mj-lt"/>
              </a:defRPr>
            </a:lvl1pPr>
            <a:lvl2pPr marL="480060" indent="0" algn="ctr">
              <a:buNone/>
              <a:defRPr sz="252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51031" y="8107680"/>
            <a:ext cx="77769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34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30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1948160"/>
            <a:ext cx="959870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1824056"/>
            <a:ext cx="9598700" cy="11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774255"/>
            <a:ext cx="2070259" cy="1074718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774254"/>
            <a:ext cx="6090761" cy="10747184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42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66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2" y="11948160"/>
            <a:ext cx="959870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11824056"/>
            <a:ext cx="9598700" cy="11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8" y="1416710"/>
            <a:ext cx="7920990" cy="665683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8312506"/>
            <a:ext cx="7920990" cy="2133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520" cap="all" spc="210" baseline="0">
                <a:solidFill>
                  <a:schemeClr val="tx2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51031" y="8107680"/>
            <a:ext cx="777697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0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4108" y="534995"/>
            <a:ext cx="7920990" cy="270808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108" y="3445370"/>
            <a:ext cx="3888486" cy="75102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612" y="3445375"/>
            <a:ext cx="3888486" cy="751027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88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64108" y="534995"/>
            <a:ext cx="7920990" cy="270808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3445964"/>
            <a:ext cx="3888486" cy="137439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100" b="0" cap="all" baseline="0">
                <a:solidFill>
                  <a:schemeClr val="tx2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" y="4820357"/>
            <a:ext cx="3888486" cy="613528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612" y="3445964"/>
            <a:ext cx="3888486" cy="137439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100" b="0" cap="all" baseline="0">
                <a:solidFill>
                  <a:schemeClr val="tx2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612" y="4820357"/>
            <a:ext cx="3888486" cy="613528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06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4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2" y="11948160"/>
            <a:ext cx="9598700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11824056"/>
            <a:ext cx="9598700" cy="11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79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189998" cy="1280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181556" y="0"/>
            <a:ext cx="50406" cy="1280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1109470"/>
            <a:ext cx="2520315" cy="4267200"/>
          </a:xfrm>
        </p:spPr>
        <p:txBody>
          <a:bodyPr anchor="b">
            <a:normAutofit/>
          </a:bodyPr>
          <a:lstStyle>
            <a:lvl1pPr>
              <a:defRPr sz="378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3249" y="1365504"/>
            <a:ext cx="5259863" cy="98145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5462016"/>
            <a:ext cx="2520315" cy="6307698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75">
                <a:solidFill>
                  <a:srgbClr val="FFFFFF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6591" y="12058268"/>
            <a:ext cx="2062077" cy="681567"/>
          </a:xfrm>
        </p:spPr>
        <p:txBody>
          <a:bodyPr/>
          <a:lstStyle>
            <a:lvl1pPr algn="l">
              <a:defRPr/>
            </a:lvl1pPr>
          </a:lstStyle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0472" y="12058268"/>
            <a:ext cx="3660458" cy="68156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1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9245600"/>
            <a:ext cx="9598700" cy="355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9174808"/>
            <a:ext cx="9598700" cy="1194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108" y="9473184"/>
            <a:ext cx="7968996" cy="1536192"/>
          </a:xfrm>
        </p:spPr>
        <p:txBody>
          <a:bodyPr tIns="0" bIns="0" anchor="b">
            <a:noAutofit/>
          </a:bodyPr>
          <a:lstStyle>
            <a:lvl1pPr>
              <a:defRPr sz="378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601188" cy="9174809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360">
                <a:solidFill>
                  <a:schemeClr val="bg1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4107" y="11026445"/>
            <a:ext cx="7968996" cy="110947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30"/>
              </a:spcAft>
              <a:buNone/>
              <a:defRPr sz="1575">
                <a:solidFill>
                  <a:srgbClr val="FFFFFF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5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1948160"/>
            <a:ext cx="9601201" cy="853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1824056"/>
            <a:ext cx="9601201" cy="123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108" y="534995"/>
            <a:ext cx="7920990" cy="2708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7" y="3445370"/>
            <a:ext cx="7920991" cy="75102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4110" y="12058268"/>
            <a:ext cx="1946913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rgbClr val="FFFFFF"/>
                </a:solidFill>
              </a:defRPr>
            </a:lvl1pPr>
          </a:lstStyle>
          <a:p>
            <a:fld id="{D999C34B-5EFB-4421-9715-63F60BC031DF}" type="datetimeFigureOut">
              <a:rPr lang="zh-TW" altLang="en-US" smtClean="0"/>
              <a:t>2024/4/23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2872" y="12058268"/>
            <a:ext cx="3797958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6612" y="12058268"/>
            <a:ext cx="103322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>
                <a:solidFill>
                  <a:srgbClr val="FFFFFF"/>
                </a:solidFill>
              </a:defRPr>
            </a:lvl1pPr>
          </a:lstStyle>
          <a:p>
            <a:fld id="{585F90CB-F9C3-4BCD-AB1B-5364CB2AEA1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39906" y="3243977"/>
            <a:ext cx="7848981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9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85000"/>
        </a:lnSpc>
        <a:spcBef>
          <a:spcPct val="0"/>
        </a:spcBef>
        <a:buNone/>
        <a:defRPr sz="5040" kern="1200" spc="-5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6012" indent="-96012" algn="l" defTabSz="960120" rtl="0" eaLnBrk="1" latinLnBrk="0" hangingPunct="1">
        <a:lnSpc>
          <a:spcPct val="90000"/>
        </a:lnSpc>
        <a:spcBef>
          <a:spcPts val="1260"/>
        </a:spcBef>
        <a:spcAft>
          <a:spcPts val="21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3250" indent="-192024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95274" indent="-192024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87298" indent="-192024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9322" indent="-192024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55000" indent="-240030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65000" indent="-240030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75000" indent="-240030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5000" indent="-240030" algn="l" defTabSz="960120" rtl="0" eaLnBrk="1" latinLnBrk="0" hangingPunct="1">
        <a:lnSpc>
          <a:spcPct val="90000"/>
        </a:lnSpc>
        <a:spcBef>
          <a:spcPts val="210"/>
        </a:spcBef>
        <a:spcAft>
          <a:spcPts val="420"/>
        </a:spcAft>
        <a:buClr>
          <a:schemeClr val="accent1"/>
        </a:buClr>
        <a:buFont typeface="Calibri" pitchFamily="34" charset="0"/>
        <a:buChar char="◦"/>
        <a:defRPr sz="147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362768"/>
              </p:ext>
            </p:extLst>
          </p:nvPr>
        </p:nvGraphicFramePr>
        <p:xfrm>
          <a:off x="647026" y="1960555"/>
          <a:ext cx="8512346" cy="7980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647">
                  <a:extLst>
                    <a:ext uri="{9D8B030D-6E8A-4147-A177-3AD203B41FA5}">
                      <a16:colId xmlns:a16="http://schemas.microsoft.com/office/drawing/2014/main" val="929168865"/>
                    </a:ext>
                  </a:extLst>
                </a:gridCol>
                <a:gridCol w="5102699">
                  <a:extLst>
                    <a:ext uri="{9D8B030D-6E8A-4147-A177-3AD203B41FA5}">
                      <a16:colId xmlns:a16="http://schemas.microsoft.com/office/drawing/2014/main" val="3786380698"/>
                    </a:ext>
                  </a:extLst>
                </a:gridCol>
              </a:tblGrid>
              <a:tr h="4254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門診時間</a:t>
                      </a: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肝膽腸胃科                      </a:t>
                      </a:r>
                      <a:r>
                        <a:rPr lang="zh-TW" altLang="zh-TW" sz="2400" b="1" kern="12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支援醫師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1776922102"/>
                  </a:ext>
                </a:extLst>
              </a:tr>
              <a:tr h="1373338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05/10(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05/24(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花蓮玉里榮院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李沅融 醫師</a:t>
                      </a: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3916623425"/>
                  </a:ext>
                </a:extLst>
              </a:tr>
              <a:tr h="958634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05/17(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30-15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花蓮慈濟醫院</a:t>
                      </a:r>
                      <a:endParaRPr kumimoji="0" lang="en-US" altLang="zh-TW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劉作財 </a:t>
                      </a:r>
                      <a:r>
                        <a:rPr kumimoji="0" lang="zh-TW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醫師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230608769"/>
                  </a:ext>
                </a:extLst>
              </a:tr>
              <a:tr h="1373338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06/14(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06/28(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花蓮玉里榮院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李沅融 醫師</a:t>
                      </a: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4204995389"/>
                  </a:ext>
                </a:extLst>
              </a:tr>
              <a:tr h="958634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06/21(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30-15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花蓮慈濟醫院</a:t>
                      </a:r>
                      <a:endParaRPr kumimoji="0" lang="en-US" altLang="zh-TW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胡志棠 </a:t>
                      </a:r>
                      <a:r>
                        <a:rPr kumimoji="0" lang="zh-TW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醫師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4177228925"/>
                  </a:ext>
                </a:extLst>
              </a:tr>
              <a:tr h="1373338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07/12(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07/26(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花蓮玉里榮院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李沅融 醫師</a:t>
                      </a: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1766373091"/>
                  </a:ext>
                </a:extLst>
              </a:tr>
              <a:tr h="1330323"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07/19(</a:t>
                      </a:r>
                      <a:r>
                        <a:rPr kumimoji="0" lang="zh-TW" altLang="en-US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五</a:t>
                      </a:r>
                      <a:r>
                        <a:rPr kumimoji="0" lang="en-US" altLang="zh-TW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09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00-12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12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30-15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30</a:t>
                      </a:r>
                    </a:p>
                  </a:txBody>
                  <a:tcPr marL="72009" marR="72009" marT="36005" marB="36005" anchor="ctr"/>
                </a:tc>
                <a:tc>
                  <a:txBody>
                    <a:bodyPr/>
                    <a:lstStyle/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花蓮慈濟醫院</a:t>
                      </a:r>
                      <a:endParaRPr kumimoji="0" lang="en-US" altLang="zh-TW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易志勳 </a:t>
                      </a:r>
                      <a:r>
                        <a:rPr kumimoji="0" lang="zh-TW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醫師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72009" marR="72009" marT="36005" marB="36005" anchor="ctr"/>
                </a:tc>
                <a:extLst>
                  <a:ext uri="{0D108BD9-81ED-4DB2-BD59-A6C34878D82A}">
                    <a16:rowId xmlns:a16="http://schemas.microsoft.com/office/drawing/2014/main" val="727918086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544427" y="9931587"/>
            <a:ext cx="85123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長濱鄉衛生所</a:t>
            </a:r>
            <a:r>
              <a:rPr lang="en-US" altLang="zh-TW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113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年</a:t>
            </a:r>
            <a:r>
              <a:rPr lang="en-US" altLang="zh-TW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01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月</a:t>
            </a:r>
            <a:r>
              <a:rPr lang="zh-TW" altLang="en-US" sz="2000" b="1" u="sng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肝膽腸胃科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專科門診，由</a:t>
            </a:r>
            <a:r>
              <a:rPr lang="zh-TW" altLang="en-US" sz="2000" b="1" u="sng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花蓮慈濟醫院及台北榮民總醫院玉里分院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專業醫師支援，鄉親如有消化系統</a:t>
            </a:r>
            <a:r>
              <a:rPr lang="en-US" altLang="zh-TW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(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食道、胃、小腸、大腸、肝、膽、胰</a:t>
            </a:r>
            <a:r>
              <a:rPr lang="en-US" altLang="zh-TW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)</a:t>
            </a:r>
            <a:r>
              <a:rPr lang="zh-TW" altLang="en-US" sz="20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等疾病，歡迎於門診時間掛號就診！</a:t>
            </a:r>
            <a:endParaRPr lang="en-US" altLang="zh-TW" sz="200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endParaRPr lang="en-US" altLang="zh-TW" sz="200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pPr algn="ctr"/>
            <a:r>
              <a:rPr lang="zh-TW" altLang="en-US" sz="24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長濱鄉衛生所 </a:t>
            </a:r>
            <a:r>
              <a:rPr lang="en-US" altLang="zh-TW" sz="2400" dirty="0">
                <a:latin typeface="華康粗圓體" panose="020F0709000000000000" pitchFamily="49" charset="-120"/>
                <a:ea typeface="華康粗圓體" panose="020F0709000000000000" pitchFamily="49" charset="-120"/>
              </a:rPr>
              <a:t>089-831022</a:t>
            </a:r>
            <a:endParaRPr lang="zh-TW" altLang="en-US" sz="240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872287" y="206227"/>
            <a:ext cx="8081887" cy="1754326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超圓體" panose="020F0C09000000000000" pitchFamily="49" charset="-120"/>
                <a:ea typeface="華康超圓體" panose="020F0C09000000000000" pitchFamily="49" charset="-120"/>
              </a:rPr>
              <a:t>長濱鄉衛生所</a:t>
            </a:r>
            <a:r>
              <a:rPr kumimoji="0" lang="en-US" altLang="zh-TW" sz="5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超圓體" panose="020F0C09000000000000" pitchFamily="49" charset="-120"/>
                <a:ea typeface="華康超圓體" panose="020F0C09000000000000" pitchFamily="49" charset="-120"/>
                <a:cs typeface="+mn-cs"/>
              </a:rPr>
              <a:t>5-7</a:t>
            </a:r>
            <a:r>
              <a:rPr kumimoji="0" lang="zh-TW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華康超圓體" panose="020F0C09000000000000" pitchFamily="49" charset="-120"/>
                <a:ea typeface="華康超圓體" panose="020F0C09000000000000" pitchFamily="49" charset="-120"/>
                <a:cs typeface="+mn-cs"/>
              </a:rPr>
              <a:t>月</a:t>
            </a:r>
            <a:endParaRPr lang="en-US" altLang="zh-TW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超圓體" panose="020F0C09000000000000" pitchFamily="49" charset="-120"/>
              <a:ea typeface="華康超圓體" panose="020F0C09000000000000" pitchFamily="49" charset="-120"/>
            </a:endParaRPr>
          </a:p>
          <a:p>
            <a:pPr algn="ctr"/>
            <a:r>
              <a:rPr lang="zh-TW" altLang="en-US" sz="54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超圓體" panose="020F0C09000000000000" pitchFamily="49" charset="-120"/>
                <a:ea typeface="華康超圓體" panose="020F0C09000000000000" pitchFamily="49" charset="-120"/>
              </a:rPr>
              <a:t>肝膽腸胃科專科門診</a:t>
            </a:r>
            <a:endParaRPr lang="en-US" altLang="zh-TW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超圓體" panose="020F0C09000000000000" pitchFamily="49" charset="-120"/>
              <a:ea typeface="華康超圓體" panose="020F0C09000000000000" pitchFamily="49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B1755CA0-6E0C-CB72-92DE-6C12D4E5D27E}"/>
                  </a:ext>
                </a:extLst>
              </p14:cNvPr>
              <p14:cNvContentPartPr/>
              <p14:nvPr/>
            </p14:nvContentPartPr>
            <p14:xfrm>
              <a:off x="1777920" y="2657760"/>
              <a:ext cx="360" cy="3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B1755CA0-6E0C-CB72-92DE-6C12D4E5D2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1800" y="265164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82D0D3CD-E654-F7E1-3179-E06042B7C9B2}"/>
                  </a:ext>
                </a:extLst>
              </p14:cNvPr>
              <p14:cNvContentPartPr/>
              <p14:nvPr/>
            </p14:nvContentPartPr>
            <p14:xfrm>
              <a:off x="-1642800" y="1168080"/>
              <a:ext cx="360" cy="36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82D0D3CD-E654-F7E1-3179-E06042B7C9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647120" y="116376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52F8D32D-297F-D8AD-AE68-5373C40402E6}"/>
                  </a:ext>
                </a:extLst>
              </p14:cNvPr>
              <p14:cNvContentPartPr/>
              <p14:nvPr/>
            </p14:nvContentPartPr>
            <p14:xfrm>
              <a:off x="6857027" y="625560"/>
              <a:ext cx="360" cy="36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52F8D32D-297F-D8AD-AE68-5373C40402E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50907" y="61944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CF7EDA3A-64A2-CBD1-2C21-4A84B0C3B7DD}"/>
                  </a:ext>
                </a:extLst>
              </p14:cNvPr>
              <p14:cNvContentPartPr/>
              <p14:nvPr/>
            </p14:nvContentPartPr>
            <p14:xfrm>
              <a:off x="-7062013" y="422520"/>
              <a:ext cx="360" cy="360"/>
            </p14:xfrm>
          </p:contentPart>
        </mc:Choice>
        <mc:Fallback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CF7EDA3A-64A2-CBD1-2C21-4A84B0C3B7D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7068133" y="41640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5789799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</TotalTime>
  <Words>203</Words>
  <Application>Microsoft Office PowerPoint</Application>
  <PresentationFormat>A3 紙張 (297x420 公釐)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華康粗圓體</vt:lpstr>
      <vt:lpstr>華康超圓體</vt:lpstr>
      <vt:lpstr>微軟正黑體</vt:lpstr>
      <vt:lpstr>Calibri</vt:lpstr>
      <vt:lpstr>Calibri Light</vt:lpstr>
      <vt:lpstr>回顧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馨月 郭</cp:lastModifiedBy>
  <cp:revision>30</cp:revision>
  <cp:lastPrinted>2024-02-26T10:03:19Z</cp:lastPrinted>
  <dcterms:created xsi:type="dcterms:W3CDTF">2023-03-17T03:05:36Z</dcterms:created>
  <dcterms:modified xsi:type="dcterms:W3CDTF">2024-04-23T08:56:24Z</dcterms:modified>
</cp:coreProperties>
</file>